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8" r:id="rId2"/>
    <p:sldMasterId id="2147483676" r:id="rId3"/>
    <p:sldMasterId id="2147483674" r:id="rId4"/>
    <p:sldMasterId id="2147483679" r:id="rId5"/>
    <p:sldMasterId id="2147483692" r:id="rId6"/>
  </p:sldMasterIdLst>
  <p:notesMasterIdLst>
    <p:notesMasterId r:id="rId9"/>
  </p:notesMasterIdLst>
  <p:handoutMasterIdLst>
    <p:handoutMasterId r:id="rId10"/>
  </p:handoutMasterIdLst>
  <p:sldIdLst>
    <p:sldId id="258" r:id="rId7"/>
    <p:sldId id="259" r:id="rId8"/>
  </p:sldIdLst>
  <p:sldSz cx="30600650" cy="50399950"/>
  <p:notesSz cx="6858000" cy="9144000"/>
  <p:defaultTextStyle>
    <a:defPPr>
      <a:defRPr lang="en-US"/>
    </a:defPPr>
    <a:lvl1pPr marL="0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1pPr>
    <a:lvl2pPr marL="222313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2pPr>
    <a:lvl3pPr marL="4446275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3pPr>
    <a:lvl4pPr marL="6669411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4pPr>
    <a:lvl5pPr marL="889254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5pPr>
    <a:lvl6pPr marL="11115686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6pPr>
    <a:lvl7pPr marL="13338825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7pPr>
    <a:lvl8pPr marL="15561960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8pPr>
    <a:lvl9pPr marL="17785098" algn="l" defTabSz="4446275" rtl="0" eaLnBrk="1" latinLnBrk="0" hangingPunct="1">
      <a:defRPr sz="879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58" userDrawn="1">
          <p15:clr>
            <a:srgbClr val="A4A3A4"/>
          </p15:clr>
        </p15:guide>
        <p15:guide id="2" orient="horz" pos="395" userDrawn="1">
          <p15:clr>
            <a:srgbClr val="A4A3A4"/>
          </p15:clr>
        </p15:guide>
        <p15:guide id="3" orient="horz" pos="30691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405" userDrawn="1">
          <p15:clr>
            <a:srgbClr val="A4A3A4"/>
          </p15:clr>
        </p15:guide>
        <p15:guide id="6" pos="18849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BEBA"/>
    <a:srgbClr val="F07370"/>
    <a:srgbClr val="800000"/>
    <a:srgbClr val="FDE9E9"/>
    <a:srgbClr val="830000"/>
    <a:srgbClr val="192C0A"/>
    <a:srgbClr val="2B4B11"/>
    <a:srgbClr val="E7221D"/>
    <a:srgbClr val="FDF5CF"/>
    <a:srgbClr val="F7DE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6242" autoAdjust="0"/>
  </p:normalViewPr>
  <p:slideViewPr>
    <p:cSldViewPr snapToGrid="0" snapToObjects="1" showGuides="1">
      <p:cViewPr>
        <p:scale>
          <a:sx n="10" d="100"/>
          <a:sy n="10" d="100"/>
        </p:scale>
        <p:origin x="2700" y="375"/>
      </p:cViewPr>
      <p:guideLst>
        <p:guide orient="horz" pos="5158"/>
        <p:guide orient="horz" pos="395"/>
        <p:guide orient="horz" pos="30691"/>
        <p:guide orient="horz"/>
        <p:guide pos="405"/>
        <p:guide pos="188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9570"/>
    </p:cViewPr>
  </p:sorterViewPr>
  <p:notesViewPr>
    <p:cSldViewPr snapToGrid="0" snapToObjects="1" showGuides="1">
      <p:cViewPr varScale="1">
        <p:scale>
          <a:sx n="81" d="100"/>
          <a:sy n="81" d="100"/>
        </p:scale>
        <p:origin x="3894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4/17/2025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13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4/17/2025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7600" y="685800"/>
            <a:ext cx="20828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9100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1pPr>
    <a:lvl2pPr marL="222313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2pPr>
    <a:lvl3pPr marL="4446275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3pPr>
    <a:lvl4pPr marL="6669411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4pPr>
    <a:lvl5pPr marL="889254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5pPr>
    <a:lvl6pPr marL="11115686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6pPr>
    <a:lvl7pPr marL="13338825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7pPr>
    <a:lvl8pPr marL="15561960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8pPr>
    <a:lvl9pPr marL="17785098" algn="l" defTabSz="4446275" rtl="0" eaLnBrk="1" latinLnBrk="0" hangingPunct="1">
      <a:defRPr sz="60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. Standard 4 columns">
    <p:bg>
      <p:bgPr>
        <a:solidFill>
          <a:srgbClr val="FD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4652637"/>
            <a:ext cx="22330903" cy="1280563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79" name="Text Placeholder 76"/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2824726"/>
            <a:ext cx="22330903" cy="1486145"/>
          </a:xfrm>
          <a:prstGeom prst="rect">
            <a:avLst/>
          </a:prstGeom>
        </p:spPr>
        <p:txBody>
          <a:bodyPr lIns="77349" tIns="38675" rIns="77349" bIns="38675" anchor="t" anchorCtr="1">
            <a:no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80" name="Text Placeholder 76"/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392644"/>
            <a:ext cx="22330903" cy="2090315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15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63749D3F-9821-3AB6-EEA9-ADF5C20622DA}"/>
              </a:ext>
            </a:extLst>
          </p:cNvPr>
          <p:cNvSpPr/>
          <p:nvPr userDrawn="1"/>
        </p:nvSpPr>
        <p:spPr>
          <a:xfrm>
            <a:off x="304446" y="854887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84C3951-0578-AE9B-114B-F000974E325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4942" y="8084592"/>
            <a:ext cx="14452859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76620342-4BDB-777B-A452-1181828696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4943" y="7275483"/>
            <a:ext cx="14454108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ABSTRACTS</a:t>
            </a:r>
            <a:endParaRPr lang="en-US" dirty="0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D99D3915-56D3-DC31-FEC8-B9F727DA39FB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564943" y="22630231"/>
            <a:ext cx="14452859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3B2FB032-8D01-7048-F98A-2D68FEABD9B5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564944" y="21821122"/>
            <a:ext cx="14454108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900E3426-A9C8-10FA-B8BA-CD71B56EF3BC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5660029" y="8084592"/>
            <a:ext cx="14452859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0" name="Text Placeholder 5">
            <a:extLst>
              <a:ext uri="{FF2B5EF4-FFF2-40B4-BE49-F238E27FC236}">
                <a16:creationId xmlns:a16="http://schemas.microsoft.com/office/drawing/2014/main" id="{5FF62809-30AC-2C2D-5FA1-50E09E079AF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5660030" y="7275483"/>
            <a:ext cx="14454108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B22DE2E4-AEB5-23EB-23FF-FD23266C0928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5660029" y="22630231"/>
            <a:ext cx="14452859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2" name="Text Placeholder 5">
            <a:extLst>
              <a:ext uri="{FF2B5EF4-FFF2-40B4-BE49-F238E27FC236}">
                <a16:creationId xmlns:a16="http://schemas.microsoft.com/office/drawing/2014/main" id="{C83B20FA-FBE1-6539-9EE2-7813795AED18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5660030" y="21821122"/>
            <a:ext cx="14454108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62FE4C12-28F2-5131-1D73-273CEE376291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5660029" y="39671133"/>
            <a:ext cx="14452859" cy="1028566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24" name="Text Placeholder 5">
            <a:extLst>
              <a:ext uri="{FF2B5EF4-FFF2-40B4-BE49-F238E27FC236}">
                <a16:creationId xmlns:a16="http://schemas.microsoft.com/office/drawing/2014/main" id="{D69FF4DA-4DC5-FB24-AEDC-8454699EDAE5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15660030" y="38862023"/>
            <a:ext cx="14454108" cy="820385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F1F603-9025-22F9-01E8-84599FDB384D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20079567" y="48058586"/>
            <a:ext cx="10033321" cy="1056779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35" indent="-622435">
              <a:defRPr sz="2780">
                <a:latin typeface="Trebuchet MS" pitchFamily="34" charset="0"/>
              </a:defRPr>
            </a:lvl2pPr>
            <a:lvl3pPr marL="2240771" indent="-622435">
              <a:defRPr sz="2780">
                <a:latin typeface="Trebuchet MS" pitchFamily="34" charset="0"/>
              </a:defRPr>
            </a:lvl3pPr>
            <a:lvl4pPr marL="2925450" indent="-684681">
              <a:defRPr sz="2780">
                <a:latin typeface="Trebuchet MS" pitchFamily="34" charset="0"/>
              </a:defRPr>
            </a:lvl4pPr>
            <a:lvl5pPr marL="3423399" indent="-497949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6889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5873" userDrawn="1">
          <p15:clr>
            <a:srgbClr val="FBAE40"/>
          </p15:clr>
        </p15:guide>
        <p15:guide id="2" pos="96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2384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68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359997"/>
            <a:ext cx="9869506" cy="11759988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7256671"/>
            <a:ext cx="15491579" cy="35816631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5119985"/>
            <a:ext cx="9869506" cy="2801164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7449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359997"/>
            <a:ext cx="9869506" cy="11759988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7256671"/>
            <a:ext cx="15491579" cy="35816631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5119985"/>
            <a:ext cx="9869506" cy="2801164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91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04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683331"/>
            <a:ext cx="6598265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683331"/>
            <a:ext cx="19412287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8665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E36BA3BD-6AFC-E81D-E58F-0D5DD23BDBD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5240459"/>
            <a:ext cx="22330903" cy="1280563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3DB7401-C1AD-8B64-478C-235BB3DB010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3412547"/>
            <a:ext cx="22330903" cy="1486145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54FC761B-0861-CD42-FE6D-A2C9C8D499F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980466"/>
            <a:ext cx="22330903" cy="2090315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DEA13EC-DF3E-5B94-D17B-37014E7CE66B}"/>
              </a:ext>
            </a:extLst>
          </p:cNvPr>
          <p:cNvSpPr/>
          <p:nvPr userDrawn="1"/>
        </p:nvSpPr>
        <p:spPr>
          <a:xfrm>
            <a:off x="304446" y="1430094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311F10-A114-05A3-C58F-7E7736CAED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4942" y="808459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76DD453-B22B-9591-5239-E0EB8A5187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4943" y="7307446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AIM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5F8E3A5-F0D9-3A54-89AC-87CF7CFFE20E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564943" y="22630232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117F826-D181-059D-969C-BCADE2F8CA56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564944" y="21853085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A929E8A-9E0D-26B0-D14A-D244D374C77E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5660029" y="808459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88A2D56-4F6D-586A-790F-0287A761A35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5660030" y="7307446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A6A251E-BED7-BDCE-E615-0516F4E413F1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5660029" y="22630232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5931E9B-9B6F-D2CA-BE16-041535E650E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5660030" y="21853085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6E4B48-74EA-B656-465E-BC38E93ABE65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5660029" y="3967113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BEEF509-FBE5-C9C0-6B22-4E0155DE4706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15660030" y="38893987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29A3CD0-DE79-8068-31CE-67A4F786ADC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20079567" y="48058586"/>
            <a:ext cx="10033321" cy="9963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35" indent="-622435">
              <a:defRPr sz="2780">
                <a:latin typeface="Trebuchet MS" pitchFamily="34" charset="0"/>
              </a:defRPr>
            </a:lvl2pPr>
            <a:lvl3pPr marL="2240771" indent="-622435">
              <a:defRPr sz="2780">
                <a:latin typeface="Trebuchet MS" pitchFamily="34" charset="0"/>
              </a:defRPr>
            </a:lvl3pPr>
            <a:lvl4pPr marL="2925450" indent="-684681">
              <a:defRPr sz="2780">
                <a:latin typeface="Trebuchet MS" pitchFamily="34" charset="0"/>
              </a:defRPr>
            </a:lvl4pPr>
            <a:lvl5pPr marL="3423399" indent="-497949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7146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8248329"/>
            <a:ext cx="26010553" cy="17546649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6471644"/>
            <a:ext cx="22950488" cy="12168318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821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7564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2565002"/>
            <a:ext cx="26393061" cy="20964976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33728315"/>
            <a:ext cx="26393061" cy="11024985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>
                    <a:tint val="82000"/>
                  </a:schemeClr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82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82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510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.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2">
            <a:extLst>
              <a:ext uri="{FF2B5EF4-FFF2-40B4-BE49-F238E27FC236}">
                <a16:creationId xmlns:a16="http://schemas.microsoft.com/office/drawing/2014/main" id="{3B6FD182-E625-628C-F66B-2C7C592A57A6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057728" y="20688169"/>
            <a:ext cx="25729196" cy="75276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  <p:sp>
        <p:nvSpPr>
          <p:cNvPr id="13" name="Text Placeholder 76">
            <a:extLst>
              <a:ext uri="{FF2B5EF4-FFF2-40B4-BE49-F238E27FC236}">
                <a16:creationId xmlns:a16="http://schemas.microsoft.com/office/drawing/2014/main" id="{0341016C-401A-89CF-700C-5D7CD680AA91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4652637"/>
            <a:ext cx="22330903" cy="1280563"/>
          </a:xfrm>
          <a:prstGeom prst="rect">
            <a:avLst/>
          </a:prstGeom>
        </p:spPr>
        <p:txBody>
          <a:bodyPr lIns="77349" tIns="38675" rIns="77349" bIns="38675">
            <a:norm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4" name="Text Placeholder 76">
            <a:extLst>
              <a:ext uri="{FF2B5EF4-FFF2-40B4-BE49-F238E27FC236}">
                <a16:creationId xmlns:a16="http://schemas.microsoft.com/office/drawing/2014/main" id="{86B39223-457C-09A9-4578-9C528A825235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2824726"/>
            <a:ext cx="22330903" cy="1486145"/>
          </a:xfrm>
          <a:prstGeom prst="rect">
            <a:avLst/>
          </a:prstGeom>
        </p:spPr>
        <p:txBody>
          <a:bodyPr lIns="77349" tIns="38675" rIns="77349" bIns="38675" anchor="t" anchorCtr="1">
            <a:noAutofit/>
          </a:bodyPr>
          <a:lstStyle>
            <a:lvl1pPr marL="0" indent="0" algn="ctr">
              <a:buFontTx/>
              <a:buNone/>
              <a:defRPr sz="595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5" name="Text Placeholder 76">
            <a:extLst>
              <a:ext uri="{FF2B5EF4-FFF2-40B4-BE49-F238E27FC236}">
                <a16:creationId xmlns:a16="http://schemas.microsoft.com/office/drawing/2014/main" id="{C49E67D1-68D5-3DA1-4598-C1173413095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392644"/>
            <a:ext cx="22330903" cy="2090315"/>
          </a:xfrm>
          <a:prstGeom prst="rect">
            <a:avLst/>
          </a:prstGeom>
        </p:spPr>
        <p:txBody>
          <a:bodyPr lIns="77349" tIns="38675" rIns="77349" bIns="38675" anchor="t" anchorCtr="1">
            <a:normAutofit/>
          </a:bodyPr>
          <a:lstStyle>
            <a:lvl1pPr marL="0" indent="0" algn="ctr">
              <a:buFontTx/>
              <a:buNone/>
              <a:defRPr sz="8815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D96E916E-0EF8-42E3-182A-28CE9CD2DA51}"/>
              </a:ext>
            </a:extLst>
          </p:cNvPr>
          <p:cNvSpPr/>
          <p:nvPr userDrawn="1"/>
        </p:nvSpPr>
        <p:spPr>
          <a:xfrm>
            <a:off x="304446" y="854887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02841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3416653"/>
            <a:ext cx="13005276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3416653"/>
            <a:ext cx="13005276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645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683342"/>
            <a:ext cx="26393061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2354992"/>
            <a:ext cx="12945507" cy="605499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8409982"/>
            <a:ext cx="12945507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2354992"/>
            <a:ext cx="13009262" cy="605499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8409982"/>
            <a:ext cx="13009262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4819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8133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7380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359997"/>
            <a:ext cx="9869506" cy="11759988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7256671"/>
            <a:ext cx="15491579" cy="35816631"/>
          </a:xfrm>
        </p:spPr>
        <p:txBody>
          <a:bodyPr/>
          <a:lstStyle>
            <a:lvl1pPr>
              <a:defRPr sz="10709"/>
            </a:lvl1pPr>
            <a:lvl2pPr>
              <a:defRPr sz="9370"/>
            </a:lvl2pPr>
            <a:lvl3pPr>
              <a:defRPr sz="8032"/>
            </a:lvl3pPr>
            <a:lvl4pPr>
              <a:defRPr sz="6693"/>
            </a:lvl4pPr>
            <a:lvl5pPr>
              <a:defRPr sz="6693"/>
            </a:lvl5pPr>
            <a:lvl6pPr>
              <a:defRPr sz="6693"/>
            </a:lvl6pPr>
            <a:lvl7pPr>
              <a:defRPr sz="6693"/>
            </a:lvl7pPr>
            <a:lvl8pPr>
              <a:defRPr sz="6693"/>
            </a:lvl8pPr>
            <a:lvl9pPr>
              <a:defRPr sz="669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5119985"/>
            <a:ext cx="9869506" cy="2801164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70129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3359997"/>
            <a:ext cx="9869506" cy="11759988"/>
          </a:xfrm>
        </p:spPr>
        <p:txBody>
          <a:bodyPr anchor="b"/>
          <a:lstStyle>
            <a:lvl1pPr>
              <a:defRPr sz="1070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7256671"/>
            <a:ext cx="15491579" cy="35816631"/>
          </a:xfrm>
        </p:spPr>
        <p:txBody>
          <a:bodyPr anchor="t"/>
          <a:lstStyle>
            <a:lvl1pPr marL="0" indent="0">
              <a:buNone/>
              <a:defRPr sz="10709"/>
            </a:lvl1pPr>
            <a:lvl2pPr marL="1530020" indent="0">
              <a:buNone/>
              <a:defRPr sz="9370"/>
            </a:lvl2pPr>
            <a:lvl3pPr marL="3060040" indent="0">
              <a:buNone/>
              <a:defRPr sz="8032"/>
            </a:lvl3pPr>
            <a:lvl4pPr marL="4590059" indent="0">
              <a:buNone/>
              <a:defRPr sz="6693"/>
            </a:lvl4pPr>
            <a:lvl5pPr marL="6120079" indent="0">
              <a:buNone/>
              <a:defRPr sz="6693"/>
            </a:lvl5pPr>
            <a:lvl6pPr marL="7650099" indent="0">
              <a:buNone/>
              <a:defRPr sz="6693"/>
            </a:lvl6pPr>
            <a:lvl7pPr marL="9180119" indent="0">
              <a:buNone/>
              <a:defRPr sz="6693"/>
            </a:lvl7pPr>
            <a:lvl8pPr marL="10710139" indent="0">
              <a:buNone/>
              <a:defRPr sz="6693"/>
            </a:lvl8pPr>
            <a:lvl9pPr marL="12240158" indent="0">
              <a:buNone/>
              <a:defRPr sz="669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5119985"/>
            <a:ext cx="9869506" cy="28011643"/>
          </a:xfrm>
        </p:spPr>
        <p:txBody>
          <a:bodyPr/>
          <a:lstStyle>
            <a:lvl1pPr marL="0" indent="0">
              <a:buNone/>
              <a:defRPr sz="5354"/>
            </a:lvl1pPr>
            <a:lvl2pPr marL="1530020" indent="0">
              <a:buNone/>
              <a:defRPr sz="4685"/>
            </a:lvl2pPr>
            <a:lvl3pPr marL="3060040" indent="0">
              <a:buNone/>
              <a:defRPr sz="4016"/>
            </a:lvl3pPr>
            <a:lvl4pPr marL="4590059" indent="0">
              <a:buNone/>
              <a:defRPr sz="3347"/>
            </a:lvl4pPr>
            <a:lvl5pPr marL="6120079" indent="0">
              <a:buNone/>
              <a:defRPr sz="3347"/>
            </a:lvl5pPr>
            <a:lvl6pPr marL="7650099" indent="0">
              <a:buNone/>
              <a:defRPr sz="3347"/>
            </a:lvl6pPr>
            <a:lvl7pPr marL="9180119" indent="0">
              <a:buNone/>
              <a:defRPr sz="3347"/>
            </a:lvl7pPr>
            <a:lvl8pPr marL="10710139" indent="0">
              <a:buNone/>
              <a:defRPr sz="3347"/>
            </a:lvl8pPr>
            <a:lvl9pPr marL="12240158" indent="0">
              <a:buNone/>
              <a:defRPr sz="334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2161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489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683331"/>
            <a:ext cx="6598265" cy="4271162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683331"/>
            <a:ext cx="19412287" cy="4271162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7898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9516AE6-AC30-3103-145C-16CCFD968CA2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5240459"/>
            <a:ext cx="22330903" cy="1280563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8" name="Text Placeholder 76">
            <a:extLst>
              <a:ext uri="{FF2B5EF4-FFF2-40B4-BE49-F238E27FC236}">
                <a16:creationId xmlns:a16="http://schemas.microsoft.com/office/drawing/2014/main" id="{D6ADC08B-8A98-A550-5994-2A22D9065D8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3412547"/>
            <a:ext cx="22330903" cy="1486145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CF0A705D-5915-69EF-F990-BA45F43BE9C3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980466"/>
            <a:ext cx="22330903" cy="2090315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ACEC78-A1A3-50B9-1EE1-FD5AFFB85CD6}"/>
              </a:ext>
            </a:extLst>
          </p:cNvPr>
          <p:cNvSpPr/>
          <p:nvPr userDrawn="1"/>
        </p:nvSpPr>
        <p:spPr>
          <a:xfrm>
            <a:off x="304446" y="1430094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1E8B14-B17B-035A-6EC8-6D977534A064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057728" y="20688169"/>
            <a:ext cx="25729196" cy="75276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650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76">
            <a:extLst>
              <a:ext uri="{FF2B5EF4-FFF2-40B4-BE49-F238E27FC236}">
                <a16:creationId xmlns:a16="http://schemas.microsoft.com/office/drawing/2014/main" id="{E36BA3BD-6AFC-E81D-E58F-0D5DD23BDBD4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5240459"/>
            <a:ext cx="22330903" cy="1280563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3" name="Text Placeholder 76">
            <a:extLst>
              <a:ext uri="{FF2B5EF4-FFF2-40B4-BE49-F238E27FC236}">
                <a16:creationId xmlns:a16="http://schemas.microsoft.com/office/drawing/2014/main" id="{F3DB7401-C1AD-8B64-478C-235BB3DB0109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3412547"/>
            <a:ext cx="22330903" cy="1486145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4" name="Text Placeholder 76">
            <a:extLst>
              <a:ext uri="{FF2B5EF4-FFF2-40B4-BE49-F238E27FC236}">
                <a16:creationId xmlns:a16="http://schemas.microsoft.com/office/drawing/2014/main" id="{54FC761B-0861-CD42-FE6D-A2C9C8D499FB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980466"/>
            <a:ext cx="22330903" cy="2090315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BDEA13EC-DF3E-5B94-D17B-37014E7CE66B}"/>
              </a:ext>
            </a:extLst>
          </p:cNvPr>
          <p:cNvSpPr/>
          <p:nvPr userDrawn="1"/>
        </p:nvSpPr>
        <p:spPr>
          <a:xfrm>
            <a:off x="304446" y="1430094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F311F10-A114-05A3-C58F-7E7736CAED29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64942" y="808459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76DD453-B22B-9591-5239-E0EB8A5187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64943" y="7307446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BACKGROUND or AIM</a:t>
            </a:r>
            <a:endParaRPr lang="en-US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55F8E3A5-F0D9-3A54-89AC-87CF7CFFE20E}"/>
              </a:ext>
            </a:extLst>
          </p:cNvPr>
          <p:cNvSpPr>
            <a:spLocks noGrp="1"/>
          </p:cNvSpPr>
          <p:nvPr>
            <p:ph type="body" sz="quarter" idx="158" hasCustomPrompt="1"/>
          </p:nvPr>
        </p:nvSpPr>
        <p:spPr>
          <a:xfrm>
            <a:off x="564943" y="22630232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9117F826-D181-059D-969C-BCADE2F8CA56}"/>
              </a:ext>
            </a:extLst>
          </p:cNvPr>
          <p:cNvSpPr>
            <a:spLocks noGrp="1"/>
          </p:cNvSpPr>
          <p:nvPr>
            <p:ph type="body" sz="quarter" idx="159" hasCustomPrompt="1"/>
          </p:nvPr>
        </p:nvSpPr>
        <p:spPr>
          <a:xfrm>
            <a:off x="564944" y="21853085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METHODS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A929E8A-9E0D-26B0-D14A-D244D374C77E}"/>
              </a:ext>
            </a:extLst>
          </p:cNvPr>
          <p:cNvSpPr>
            <a:spLocks noGrp="1"/>
          </p:cNvSpPr>
          <p:nvPr>
            <p:ph type="body" sz="quarter" idx="160" hasCustomPrompt="1"/>
          </p:nvPr>
        </p:nvSpPr>
        <p:spPr>
          <a:xfrm>
            <a:off x="15660029" y="808459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2" name="Text Placeholder 5">
            <a:extLst>
              <a:ext uri="{FF2B5EF4-FFF2-40B4-BE49-F238E27FC236}">
                <a16:creationId xmlns:a16="http://schemas.microsoft.com/office/drawing/2014/main" id="{188A2D56-4F6D-586A-790F-0287A761A358}"/>
              </a:ext>
            </a:extLst>
          </p:cNvPr>
          <p:cNvSpPr>
            <a:spLocks noGrp="1"/>
          </p:cNvSpPr>
          <p:nvPr>
            <p:ph type="body" sz="quarter" idx="161" hasCustomPrompt="1"/>
          </p:nvPr>
        </p:nvSpPr>
        <p:spPr>
          <a:xfrm>
            <a:off x="15660030" y="7307446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RESULTS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EA6A251E-BED7-BDCE-E615-0516F4E413F1}"/>
              </a:ext>
            </a:extLst>
          </p:cNvPr>
          <p:cNvSpPr>
            <a:spLocks noGrp="1"/>
          </p:cNvSpPr>
          <p:nvPr>
            <p:ph type="body" sz="quarter" idx="162" hasCustomPrompt="1"/>
          </p:nvPr>
        </p:nvSpPr>
        <p:spPr>
          <a:xfrm>
            <a:off x="15660029" y="22630232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55931E9B-9B6F-D2CA-BE16-041535E650E4}"/>
              </a:ext>
            </a:extLst>
          </p:cNvPr>
          <p:cNvSpPr>
            <a:spLocks noGrp="1"/>
          </p:cNvSpPr>
          <p:nvPr>
            <p:ph type="body" sz="quarter" idx="163" hasCustomPrompt="1"/>
          </p:nvPr>
        </p:nvSpPr>
        <p:spPr>
          <a:xfrm>
            <a:off x="15660030" y="21853085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CONCLUSIONS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EF6E4B48-74EA-B656-465E-BC38E93ABE65}"/>
              </a:ext>
            </a:extLst>
          </p:cNvPr>
          <p:cNvSpPr>
            <a:spLocks noGrp="1"/>
          </p:cNvSpPr>
          <p:nvPr>
            <p:ph type="body" sz="quarter" idx="164" hasCustomPrompt="1"/>
          </p:nvPr>
        </p:nvSpPr>
        <p:spPr>
          <a:xfrm>
            <a:off x="15660029" y="39671133"/>
            <a:ext cx="14452859" cy="970923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>
              <a:buNone/>
              <a:defRPr sz="3746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19" indent="-622429">
              <a:defRPr sz="2780">
                <a:latin typeface="Trebuchet MS" pitchFamily="34" charset="0"/>
              </a:defRPr>
            </a:lvl2pPr>
            <a:lvl3pPr marL="2240749" indent="-622429">
              <a:defRPr sz="2780">
                <a:latin typeface="Trebuchet MS" pitchFamily="34" charset="0"/>
              </a:defRPr>
            </a:lvl3pPr>
            <a:lvl4pPr marL="2925423" indent="-684675">
              <a:defRPr sz="2780">
                <a:latin typeface="Trebuchet MS" pitchFamily="34" charset="0"/>
              </a:defRPr>
            </a:lvl4pPr>
            <a:lvl5pPr marL="3423367" indent="-497944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Type in or paste your text here (34pt,</a:t>
            </a:r>
            <a:r>
              <a:rPr lang="ko-KR" altLang="en-US" dirty="0"/>
              <a:t> </a:t>
            </a:r>
            <a:r>
              <a:rPr lang="en-US" altLang="ko-KR" dirty="0"/>
              <a:t>regular)</a:t>
            </a:r>
            <a:endParaRPr lang="en-US" dirty="0"/>
          </a:p>
        </p:txBody>
      </p:sp>
      <p:sp>
        <p:nvSpPr>
          <p:cNvPr id="16" name="Text Placeholder 5">
            <a:extLst>
              <a:ext uri="{FF2B5EF4-FFF2-40B4-BE49-F238E27FC236}">
                <a16:creationId xmlns:a16="http://schemas.microsoft.com/office/drawing/2014/main" id="{8BEEF509-FBE5-C9C0-6B22-4E0155DE4706}"/>
              </a:ext>
            </a:extLst>
          </p:cNvPr>
          <p:cNvSpPr>
            <a:spLocks noGrp="1"/>
          </p:cNvSpPr>
          <p:nvPr>
            <p:ph type="body" sz="quarter" idx="165" hasCustomPrompt="1"/>
          </p:nvPr>
        </p:nvSpPr>
        <p:spPr>
          <a:xfrm>
            <a:off x="15660030" y="38893987"/>
            <a:ext cx="14454108" cy="756458"/>
          </a:xfrm>
          <a:prstGeom prst="rect">
            <a:avLst/>
          </a:prstGeom>
          <a:noFill/>
        </p:spPr>
        <p:txBody>
          <a:bodyPr wrap="square" lIns="89551" tIns="89551" rIns="89551" bIns="89551" anchor="ctr" anchorCtr="0">
            <a:spAutoFit/>
          </a:bodyPr>
          <a:lstStyle>
            <a:lvl1pPr marL="0" indent="0" algn="ctr">
              <a:buNone/>
              <a:defRPr sz="4156" b="1" u="sng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(click to edit) </a:t>
            </a:r>
            <a:r>
              <a:rPr lang="en-US" altLang="ko-KR" dirty="0"/>
              <a:t>ACKNOWLEDGEMENTS or  CONTACT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29A3CD0-DE79-8068-31CE-67A4F786ADC0}"/>
              </a:ext>
            </a:extLst>
          </p:cNvPr>
          <p:cNvSpPr>
            <a:spLocks noGrp="1"/>
          </p:cNvSpPr>
          <p:nvPr>
            <p:ph type="body" sz="quarter" idx="166" hasCustomPrompt="1"/>
          </p:nvPr>
        </p:nvSpPr>
        <p:spPr>
          <a:xfrm>
            <a:off x="20079567" y="48058586"/>
            <a:ext cx="10033321" cy="996315"/>
          </a:xfrm>
          <a:prstGeom prst="rect">
            <a:avLst/>
          </a:prstGeom>
        </p:spPr>
        <p:txBody>
          <a:bodyPr wrap="square" lIns="223877" tIns="223877" rIns="223877" bIns="223877">
            <a:spAutoFit/>
          </a:bodyPr>
          <a:lstStyle>
            <a:lvl1pPr marL="0" indent="0" algn="r">
              <a:buNone/>
              <a:defRPr sz="3929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618335" indent="-622435">
              <a:defRPr sz="2780">
                <a:latin typeface="Trebuchet MS" pitchFamily="34" charset="0"/>
              </a:defRPr>
            </a:lvl2pPr>
            <a:lvl3pPr marL="2240771" indent="-622435">
              <a:defRPr sz="2780">
                <a:latin typeface="Trebuchet MS" pitchFamily="34" charset="0"/>
              </a:defRPr>
            </a:lvl3pPr>
            <a:lvl4pPr marL="2925450" indent="-684681">
              <a:defRPr sz="2780">
                <a:latin typeface="Trebuchet MS" pitchFamily="34" charset="0"/>
              </a:defRPr>
            </a:lvl4pPr>
            <a:lvl5pPr marL="3423399" indent="-497949">
              <a:defRPr sz="2780">
                <a:latin typeface="Trebuchet MS" pitchFamily="34" charset="0"/>
              </a:defRPr>
            </a:lvl5pPr>
          </a:lstStyle>
          <a:p>
            <a:pPr lvl="0"/>
            <a:r>
              <a:rPr lang="en-US"/>
              <a:t>Name(s) of the author(s): OOOO OOOO</a:t>
            </a:r>
            <a:r>
              <a:rPr lang="en-US" altLang="ko-KR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854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Placeholder 76">
            <a:extLst>
              <a:ext uri="{FF2B5EF4-FFF2-40B4-BE49-F238E27FC236}">
                <a16:creationId xmlns:a16="http://schemas.microsoft.com/office/drawing/2014/main" id="{B9516AE6-AC30-3103-145C-16CCFD968CA2}"/>
              </a:ext>
            </a:extLst>
          </p:cNvPr>
          <p:cNvSpPr>
            <a:spLocks noGrp="1"/>
          </p:cNvSpPr>
          <p:nvPr>
            <p:ph type="body" sz="quarter" idx="150" hasCustomPrompt="1"/>
          </p:nvPr>
        </p:nvSpPr>
        <p:spPr>
          <a:xfrm>
            <a:off x="4134874" y="5240459"/>
            <a:ext cx="22330903" cy="1280563"/>
          </a:xfrm>
          <a:prstGeom prst="rect">
            <a:avLst/>
          </a:prstGeom>
        </p:spPr>
        <p:txBody>
          <a:bodyPr lIns="77349" tIns="38675" rIns="77349" bIns="38675" anchor="ctr">
            <a:norm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affiliations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8" name="Text Placeholder 76">
            <a:extLst>
              <a:ext uri="{FF2B5EF4-FFF2-40B4-BE49-F238E27FC236}">
                <a16:creationId xmlns:a16="http://schemas.microsoft.com/office/drawing/2014/main" id="{D6ADC08B-8A98-A550-5994-2A22D9065D83}"/>
              </a:ext>
            </a:extLst>
          </p:cNvPr>
          <p:cNvSpPr>
            <a:spLocks noGrp="1"/>
          </p:cNvSpPr>
          <p:nvPr>
            <p:ph type="body" sz="quarter" idx="151" hasCustomPrompt="1"/>
          </p:nvPr>
        </p:nvSpPr>
        <p:spPr>
          <a:xfrm>
            <a:off x="4134874" y="3412547"/>
            <a:ext cx="22330903" cy="1486145"/>
          </a:xfrm>
          <a:prstGeom prst="rect">
            <a:avLst/>
          </a:prstGeom>
        </p:spPr>
        <p:txBody>
          <a:bodyPr lIns="77349" tIns="38675" rIns="77349" bIns="38675" anchor="ctr" anchorCtr="1">
            <a:no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595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authors</a:t>
            </a:r>
            <a:r>
              <a:rPr lang="en-US" altLang="ko-KR" dirty="0"/>
              <a:t> (54pt, regular)</a:t>
            </a:r>
            <a:endParaRPr lang="en-US" dirty="0"/>
          </a:p>
        </p:txBody>
      </p:sp>
      <p:sp>
        <p:nvSpPr>
          <p:cNvPr id="19" name="Text Placeholder 76">
            <a:extLst>
              <a:ext uri="{FF2B5EF4-FFF2-40B4-BE49-F238E27FC236}">
                <a16:creationId xmlns:a16="http://schemas.microsoft.com/office/drawing/2014/main" id="{CF0A705D-5915-69EF-F990-BA45F43BE9C3}"/>
              </a:ext>
            </a:extLst>
          </p:cNvPr>
          <p:cNvSpPr>
            <a:spLocks noGrp="1"/>
          </p:cNvSpPr>
          <p:nvPr>
            <p:ph type="body" sz="quarter" idx="153" hasCustomPrompt="1"/>
          </p:nvPr>
        </p:nvSpPr>
        <p:spPr>
          <a:xfrm>
            <a:off x="4134874" y="980466"/>
            <a:ext cx="22330903" cy="2090315"/>
          </a:xfrm>
          <a:prstGeom prst="rect">
            <a:avLst/>
          </a:prstGeom>
        </p:spPr>
        <p:txBody>
          <a:bodyPr lIns="77349" tIns="38675" rIns="77349" bIns="38675" anchor="ctr" anchorCtr="1">
            <a:normAutofit/>
          </a:bodyPr>
          <a:lstStyle>
            <a:lvl1pPr marL="0" indent="0" algn="l">
              <a:lnSpc>
                <a:spcPct val="100000"/>
              </a:lnSpc>
              <a:buFontTx/>
              <a:buNone/>
              <a:defRPr sz="8815" b="1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FontTx/>
              <a:buNone/>
              <a:defRPr sz="6784"/>
            </a:lvl2pPr>
            <a:lvl3pPr>
              <a:buFontTx/>
              <a:buNone/>
              <a:defRPr sz="6784"/>
            </a:lvl3pPr>
            <a:lvl4pPr>
              <a:buFontTx/>
              <a:buNone/>
              <a:defRPr sz="6784"/>
            </a:lvl4pPr>
            <a:lvl5pPr>
              <a:buFontTx/>
              <a:buNone/>
              <a:defRPr sz="6784"/>
            </a:lvl5pPr>
          </a:lstStyle>
          <a:p>
            <a:pPr lvl="0"/>
            <a:r>
              <a:rPr lang="en-US" dirty="0"/>
              <a:t>Click here to add title (80pt, regular)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B4ACEC78-A1A3-50B9-1EE1-FD5AFFB85CD6}"/>
              </a:ext>
            </a:extLst>
          </p:cNvPr>
          <p:cNvSpPr/>
          <p:nvPr userDrawn="1"/>
        </p:nvSpPr>
        <p:spPr>
          <a:xfrm>
            <a:off x="304446" y="1430094"/>
            <a:ext cx="3506565" cy="457519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93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Organization LOGO</a:t>
            </a:r>
            <a:endParaRPr lang="ko-KR" altLang="en-US" sz="393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1E8B14-B17B-035A-6EC8-6D977534A064}"/>
              </a:ext>
            </a:extLst>
          </p:cNvPr>
          <p:cNvSpPr>
            <a:spLocks noGrp="1"/>
          </p:cNvSpPr>
          <p:nvPr>
            <p:ph type="body" sz="quarter" idx="154" hasCustomPrompt="1"/>
          </p:nvPr>
        </p:nvSpPr>
        <p:spPr>
          <a:xfrm>
            <a:off x="2057728" y="20688169"/>
            <a:ext cx="25729196" cy="752760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574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ko-KR" dirty="0"/>
              <a:t>Type in or paste your text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25000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8248329"/>
            <a:ext cx="26010553" cy="17546649"/>
          </a:xfrm>
        </p:spPr>
        <p:txBody>
          <a:bodyPr anchor="b"/>
          <a:lstStyle>
            <a:lvl1pPr algn="ctr">
              <a:defRPr sz="2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25081" y="26471644"/>
            <a:ext cx="22950488" cy="12168318"/>
          </a:xfrm>
        </p:spPr>
        <p:txBody>
          <a:bodyPr/>
          <a:lstStyle>
            <a:lvl1pPr marL="0" indent="0" algn="ctr">
              <a:buNone/>
              <a:defRPr sz="8032"/>
            </a:lvl1pPr>
            <a:lvl2pPr marL="1530020" indent="0" algn="ctr">
              <a:buNone/>
              <a:defRPr sz="6693"/>
            </a:lvl2pPr>
            <a:lvl3pPr marL="3060040" indent="0" algn="ctr">
              <a:buNone/>
              <a:defRPr sz="6024"/>
            </a:lvl3pPr>
            <a:lvl4pPr marL="4590059" indent="0" algn="ctr">
              <a:buNone/>
              <a:defRPr sz="5354"/>
            </a:lvl4pPr>
            <a:lvl5pPr marL="6120079" indent="0" algn="ctr">
              <a:buNone/>
              <a:defRPr sz="5354"/>
            </a:lvl5pPr>
            <a:lvl6pPr marL="7650099" indent="0" algn="ctr">
              <a:buNone/>
              <a:defRPr sz="5354"/>
            </a:lvl6pPr>
            <a:lvl7pPr marL="9180119" indent="0" algn="ctr">
              <a:buNone/>
              <a:defRPr sz="5354"/>
            </a:lvl7pPr>
            <a:lvl8pPr marL="10710139" indent="0" algn="ctr">
              <a:buNone/>
              <a:defRPr sz="5354"/>
            </a:lvl8pPr>
            <a:lvl9pPr marL="12240158" indent="0" algn="ctr">
              <a:buNone/>
              <a:defRPr sz="5354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284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335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2565002"/>
            <a:ext cx="26393061" cy="20964976"/>
          </a:xfrm>
        </p:spPr>
        <p:txBody>
          <a:bodyPr anchor="b"/>
          <a:lstStyle>
            <a:lvl1pPr>
              <a:defRPr sz="20079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33728315"/>
            <a:ext cx="26393061" cy="11024985"/>
          </a:xfrm>
        </p:spPr>
        <p:txBody>
          <a:bodyPr/>
          <a:lstStyle>
            <a:lvl1pPr marL="0" indent="0">
              <a:buNone/>
              <a:defRPr sz="8032">
                <a:solidFill>
                  <a:schemeClr val="tx1">
                    <a:tint val="82000"/>
                  </a:schemeClr>
                </a:solidFill>
              </a:defRPr>
            </a:lvl1pPr>
            <a:lvl2pPr marL="1530020" indent="0">
              <a:buNone/>
              <a:defRPr sz="6693">
                <a:solidFill>
                  <a:schemeClr val="tx1">
                    <a:tint val="82000"/>
                  </a:schemeClr>
                </a:solidFill>
              </a:defRPr>
            </a:lvl2pPr>
            <a:lvl3pPr marL="3060040" indent="0">
              <a:buNone/>
              <a:defRPr sz="6024">
                <a:solidFill>
                  <a:schemeClr val="tx1">
                    <a:tint val="82000"/>
                  </a:schemeClr>
                </a:solidFill>
              </a:defRPr>
            </a:lvl3pPr>
            <a:lvl4pPr marL="459005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4pPr>
            <a:lvl5pPr marL="612007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5pPr>
            <a:lvl6pPr marL="765009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6pPr>
            <a:lvl7pPr marL="918011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7pPr>
            <a:lvl8pPr marL="10710139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8pPr>
            <a:lvl9pPr marL="12240158" indent="0">
              <a:buNone/>
              <a:defRPr sz="535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29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3416653"/>
            <a:ext cx="13005276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3416653"/>
            <a:ext cx="13005276" cy="3197830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1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683342"/>
            <a:ext cx="26393061" cy="974166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2354992"/>
            <a:ext cx="12945507" cy="605499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8409982"/>
            <a:ext cx="12945507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2354992"/>
            <a:ext cx="13009262" cy="6054990"/>
          </a:xfrm>
        </p:spPr>
        <p:txBody>
          <a:bodyPr anchor="b"/>
          <a:lstStyle>
            <a:lvl1pPr marL="0" indent="0">
              <a:buNone/>
              <a:defRPr sz="8032" b="1"/>
            </a:lvl1pPr>
            <a:lvl2pPr marL="1530020" indent="0">
              <a:buNone/>
              <a:defRPr sz="6693" b="1"/>
            </a:lvl2pPr>
            <a:lvl3pPr marL="3060040" indent="0">
              <a:buNone/>
              <a:defRPr sz="6024" b="1"/>
            </a:lvl3pPr>
            <a:lvl4pPr marL="4590059" indent="0">
              <a:buNone/>
              <a:defRPr sz="5354" b="1"/>
            </a:lvl4pPr>
            <a:lvl5pPr marL="6120079" indent="0">
              <a:buNone/>
              <a:defRPr sz="5354" b="1"/>
            </a:lvl5pPr>
            <a:lvl6pPr marL="7650099" indent="0">
              <a:buNone/>
              <a:defRPr sz="5354" b="1"/>
            </a:lvl6pPr>
            <a:lvl7pPr marL="9180119" indent="0">
              <a:buNone/>
              <a:defRPr sz="5354" b="1"/>
            </a:lvl7pPr>
            <a:lvl8pPr marL="10710139" indent="0">
              <a:buNone/>
              <a:defRPr sz="5354" b="1"/>
            </a:lvl8pPr>
            <a:lvl9pPr marL="12240158" indent="0">
              <a:buNone/>
              <a:defRPr sz="5354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8409982"/>
            <a:ext cx="13009262" cy="2707831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368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D35C4063-71F3-9B1A-607E-954AED2D1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641337" y="48712109"/>
            <a:ext cx="8429429" cy="1241154"/>
          </a:xfrm>
          <a:prstGeom prst="rect">
            <a:avLst/>
          </a:prstGeom>
        </p:spPr>
      </p:pic>
      <p:sp>
        <p:nvSpPr>
          <p:cNvPr id="4" name="Rectangle 36">
            <a:extLst>
              <a:ext uri="{FF2B5EF4-FFF2-40B4-BE49-F238E27FC236}">
                <a16:creationId xmlns:a16="http://schemas.microsoft.com/office/drawing/2014/main" id="{E4622F43-534D-6B91-20B5-25563A8732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419" y="50166619"/>
            <a:ext cx="30600650" cy="233331"/>
          </a:xfrm>
          <a:prstGeom prst="rect">
            <a:avLst/>
          </a:prstGeom>
          <a:solidFill>
            <a:srgbClr val="83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1" name="Rectangle 9">
            <a:extLst>
              <a:ext uri="{FF2B5EF4-FFF2-40B4-BE49-F238E27FC236}">
                <a16:creationId xmlns:a16="http://schemas.microsoft.com/office/drawing/2014/main" id="{C5E8A6E4-6601-4217-906B-41F10F0A0D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172885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BC0661B3-0A53-727E-490F-9EF9372B3B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3" name="Rectangle 36">
            <a:extLst>
              <a:ext uri="{FF2B5EF4-FFF2-40B4-BE49-F238E27FC236}">
                <a16:creationId xmlns:a16="http://schemas.microsoft.com/office/drawing/2014/main" id="{5DF97A28-2151-7700-76ED-E5E7CCB56B5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38" y="278013"/>
            <a:ext cx="30600650" cy="5894872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  <p:sp>
        <p:nvSpPr>
          <p:cNvPr id="6" name="Rectangle 33">
            <a:extLst>
              <a:ext uri="{FF2B5EF4-FFF2-40B4-BE49-F238E27FC236}">
                <a16:creationId xmlns:a16="http://schemas.microsoft.com/office/drawing/2014/main" id="{5A86B470-D0CF-A1E7-F0BD-6AC63D281E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7395" y="7378787"/>
            <a:ext cx="14444772" cy="40935690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A89E6E5E-2919-0D14-C938-C84ED4FACE0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658483" y="7361689"/>
            <a:ext cx="14444772" cy="39429222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CD87B4EA-2682-60E3-D58C-ED7F7E2F9EB7}"/>
              </a:ext>
            </a:extLst>
          </p:cNvPr>
          <p:cNvSpPr txBox="1"/>
          <p:nvPr userDrawn="1"/>
        </p:nvSpPr>
        <p:spPr>
          <a:xfrm>
            <a:off x="22417098" y="47344132"/>
            <a:ext cx="7686158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5" name="텍스트 개체 틀 6">
            <a:extLst>
              <a:ext uri="{FF2B5EF4-FFF2-40B4-BE49-F238E27FC236}">
                <a16:creationId xmlns:a16="http://schemas.microsoft.com/office/drawing/2014/main" id="{5DE314EF-C268-3BB3-B707-D689D087DCCD}"/>
              </a:ext>
            </a:extLst>
          </p:cNvPr>
          <p:cNvSpPr txBox="1">
            <a:spLocks/>
          </p:cNvSpPr>
          <p:nvPr userDrawn="1"/>
        </p:nvSpPr>
        <p:spPr>
          <a:xfrm>
            <a:off x="17562578" y="49054456"/>
            <a:ext cx="12626198" cy="1239474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3739047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780266" rtl="0" eaLnBrk="1" latinLnBrk="0" hangingPunct="1">
        <a:spcBef>
          <a:spcPct val="0"/>
        </a:spcBef>
        <a:buNone/>
        <a:defRPr sz="945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792600" indent="-1792600" algn="l" defTabSz="4780266" rtl="0" eaLnBrk="1" latinLnBrk="0" hangingPunct="1">
        <a:spcBef>
          <a:spcPct val="20000"/>
        </a:spcBef>
        <a:buFont typeface="Arial" pitchFamily="34" charset="0"/>
        <a:buChar char="•"/>
        <a:defRPr sz="16792" kern="1200">
          <a:solidFill>
            <a:schemeClr val="tx1"/>
          </a:solidFill>
          <a:latin typeface="+mn-lt"/>
          <a:ea typeface="+mn-ea"/>
          <a:cs typeface="+mn-cs"/>
        </a:defRPr>
      </a:lvl1pPr>
      <a:lvl2pPr marL="3883965" indent="-1493832" algn="l" defTabSz="4780266" rtl="0" eaLnBrk="1" latinLnBrk="0" hangingPunct="1">
        <a:spcBef>
          <a:spcPct val="20000"/>
        </a:spcBef>
        <a:buFont typeface="Arial" pitchFamily="34" charset="0"/>
        <a:buChar char="–"/>
        <a:defRPr sz="14791" kern="1200">
          <a:solidFill>
            <a:schemeClr val="tx1"/>
          </a:solidFill>
          <a:latin typeface="+mn-lt"/>
          <a:ea typeface="+mn-ea"/>
          <a:cs typeface="+mn-cs"/>
        </a:defRPr>
      </a:lvl2pPr>
      <a:lvl3pPr marL="5975332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2567" kern="1200">
          <a:solidFill>
            <a:schemeClr val="tx1"/>
          </a:solidFill>
          <a:latin typeface="+mn-lt"/>
          <a:ea typeface="+mn-ea"/>
          <a:cs typeface="+mn-cs"/>
        </a:defRPr>
      </a:lvl3pPr>
      <a:lvl4pPr marL="8365465" indent="-1195067" algn="l" defTabSz="4780266" rtl="0" eaLnBrk="1" latinLnBrk="0" hangingPunct="1">
        <a:spcBef>
          <a:spcPct val="20000"/>
        </a:spcBef>
        <a:buFont typeface="Arial" pitchFamily="34" charset="0"/>
        <a:buChar char="–"/>
        <a:defRPr sz="10564" kern="1200">
          <a:solidFill>
            <a:schemeClr val="tx1"/>
          </a:solidFill>
          <a:latin typeface="+mn-lt"/>
          <a:ea typeface="+mn-ea"/>
          <a:cs typeface="+mn-cs"/>
        </a:defRPr>
      </a:lvl4pPr>
      <a:lvl5pPr marL="10755595" indent="-1195067" algn="l" defTabSz="4780266" rtl="0" eaLnBrk="1" latinLnBrk="0" hangingPunct="1">
        <a:spcBef>
          <a:spcPct val="20000"/>
        </a:spcBef>
        <a:buFont typeface="Arial" pitchFamily="34" charset="0"/>
        <a:buChar char="»"/>
        <a:defRPr sz="10564" kern="1200">
          <a:solidFill>
            <a:schemeClr val="tx1"/>
          </a:solidFill>
          <a:latin typeface="+mn-lt"/>
          <a:ea typeface="+mn-ea"/>
          <a:cs typeface="+mn-cs"/>
        </a:defRPr>
      </a:lvl5pPr>
      <a:lvl6pPr marL="13145729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6pPr>
      <a:lvl7pPr marL="15535859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7pPr>
      <a:lvl8pPr marL="17925993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8pPr>
      <a:lvl9pPr marL="20316125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1pPr>
      <a:lvl2pPr marL="2390134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2pPr>
      <a:lvl3pPr marL="4780266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3pPr>
      <a:lvl4pPr marL="717039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4pPr>
      <a:lvl5pPr marL="956052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5pPr>
      <a:lvl6pPr marL="11950662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6pPr>
      <a:lvl7pPr marL="1434079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7pPr>
      <a:lvl8pPr marL="1673092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8pPr>
      <a:lvl9pPr marL="19121060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DE9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" y="6172885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42" name="Rectangle 9"/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D35C4063-71F3-9B1A-607E-954AED2D177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21635945" y="48712109"/>
            <a:ext cx="8429429" cy="1241154"/>
          </a:xfrm>
          <a:prstGeom prst="rect">
            <a:avLst/>
          </a:prstGeom>
        </p:spPr>
      </p:pic>
      <p:sp>
        <p:nvSpPr>
          <p:cNvPr id="6" name="Rectangle 33">
            <a:extLst>
              <a:ext uri="{FF2B5EF4-FFF2-40B4-BE49-F238E27FC236}">
                <a16:creationId xmlns:a16="http://schemas.microsoft.com/office/drawing/2014/main" id="{DADA0861-5DDE-04FA-FE7C-E5FF8FC04BB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88307" y="6577157"/>
            <a:ext cx="29424038" cy="41921595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  <p:sp>
        <p:nvSpPr>
          <p:cNvPr id="18" name="Rectangle 36">
            <a:extLst>
              <a:ext uri="{FF2B5EF4-FFF2-40B4-BE49-F238E27FC236}">
                <a16:creationId xmlns:a16="http://schemas.microsoft.com/office/drawing/2014/main" id="{70922B26-40C5-72A6-0864-7D1E911BAA7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6419" y="50166619"/>
            <a:ext cx="30600650" cy="233331"/>
          </a:xfrm>
          <a:prstGeom prst="rect">
            <a:avLst/>
          </a:prstGeom>
          <a:solidFill>
            <a:srgbClr val="83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9" name="Rectangle 9">
            <a:extLst>
              <a:ext uri="{FF2B5EF4-FFF2-40B4-BE49-F238E27FC236}">
                <a16:creationId xmlns:a16="http://schemas.microsoft.com/office/drawing/2014/main" id="{AC2C7CEE-E59F-208F-12B6-21A7C107030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172885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1BF91C69-29C9-ECFF-F77F-927CD951C08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21" name="Rectangle 36">
            <a:extLst>
              <a:ext uri="{FF2B5EF4-FFF2-40B4-BE49-F238E27FC236}">
                <a16:creationId xmlns:a16="http://schemas.microsoft.com/office/drawing/2014/main" id="{4E4E83D0-396E-350A-4AA2-52754E6F586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2838" y="278013"/>
            <a:ext cx="30600650" cy="5894872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>
              <a:defRPr/>
            </a:pPr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732074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</p:sldLayoutIdLst>
  <p:txStyles>
    <p:titleStyle>
      <a:lvl1pPr algn="ctr" defTabSz="4780266" rtl="0" eaLnBrk="1" latinLnBrk="0" hangingPunct="1">
        <a:spcBef>
          <a:spcPct val="0"/>
        </a:spcBef>
        <a:buNone/>
        <a:defRPr sz="9453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792600" indent="-1792600" algn="l" defTabSz="4780266" rtl="0" eaLnBrk="1" latinLnBrk="0" hangingPunct="1">
        <a:spcBef>
          <a:spcPct val="20000"/>
        </a:spcBef>
        <a:buFont typeface="Arial" pitchFamily="34" charset="0"/>
        <a:buChar char="•"/>
        <a:defRPr sz="16792" kern="1200">
          <a:solidFill>
            <a:schemeClr val="tx1"/>
          </a:solidFill>
          <a:latin typeface="+mn-lt"/>
          <a:ea typeface="+mn-ea"/>
          <a:cs typeface="+mn-cs"/>
        </a:defRPr>
      </a:lvl1pPr>
      <a:lvl2pPr marL="3883965" indent="-1493832" algn="l" defTabSz="4780266" rtl="0" eaLnBrk="1" latinLnBrk="0" hangingPunct="1">
        <a:spcBef>
          <a:spcPct val="20000"/>
        </a:spcBef>
        <a:buFont typeface="Arial" pitchFamily="34" charset="0"/>
        <a:buChar char="–"/>
        <a:defRPr sz="14791" kern="1200">
          <a:solidFill>
            <a:schemeClr val="tx1"/>
          </a:solidFill>
          <a:latin typeface="+mn-lt"/>
          <a:ea typeface="+mn-ea"/>
          <a:cs typeface="+mn-cs"/>
        </a:defRPr>
      </a:lvl2pPr>
      <a:lvl3pPr marL="5975332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2567" kern="1200">
          <a:solidFill>
            <a:schemeClr val="tx1"/>
          </a:solidFill>
          <a:latin typeface="+mn-lt"/>
          <a:ea typeface="+mn-ea"/>
          <a:cs typeface="+mn-cs"/>
        </a:defRPr>
      </a:lvl3pPr>
      <a:lvl4pPr marL="8365465" indent="-1195067" algn="l" defTabSz="4780266" rtl="0" eaLnBrk="1" latinLnBrk="0" hangingPunct="1">
        <a:spcBef>
          <a:spcPct val="20000"/>
        </a:spcBef>
        <a:buFont typeface="Arial" pitchFamily="34" charset="0"/>
        <a:buChar char="–"/>
        <a:defRPr sz="10564" kern="1200">
          <a:solidFill>
            <a:schemeClr val="tx1"/>
          </a:solidFill>
          <a:latin typeface="+mn-lt"/>
          <a:ea typeface="+mn-ea"/>
          <a:cs typeface="+mn-cs"/>
        </a:defRPr>
      </a:lvl4pPr>
      <a:lvl5pPr marL="10755595" indent="-1195067" algn="l" defTabSz="4780266" rtl="0" eaLnBrk="1" latinLnBrk="0" hangingPunct="1">
        <a:spcBef>
          <a:spcPct val="20000"/>
        </a:spcBef>
        <a:buFont typeface="Arial" pitchFamily="34" charset="0"/>
        <a:buChar char="»"/>
        <a:defRPr sz="10564" kern="1200">
          <a:solidFill>
            <a:schemeClr val="tx1"/>
          </a:solidFill>
          <a:latin typeface="+mn-lt"/>
          <a:ea typeface="+mn-ea"/>
          <a:cs typeface="+mn-cs"/>
        </a:defRPr>
      </a:lvl5pPr>
      <a:lvl6pPr marL="13145729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6pPr>
      <a:lvl7pPr marL="15535859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7pPr>
      <a:lvl8pPr marL="17925993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8pPr>
      <a:lvl9pPr marL="20316125" indent="-1195067" algn="l" defTabSz="4780266" rtl="0" eaLnBrk="1" latinLnBrk="0" hangingPunct="1">
        <a:spcBef>
          <a:spcPct val="20000"/>
        </a:spcBef>
        <a:buFont typeface="Arial" pitchFamily="34" charset="0"/>
        <a:buChar char="•"/>
        <a:defRPr sz="1056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1pPr>
      <a:lvl2pPr marL="2390134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2pPr>
      <a:lvl3pPr marL="4780266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3pPr>
      <a:lvl4pPr marL="717039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4pPr>
      <a:lvl5pPr marL="956052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5pPr>
      <a:lvl6pPr marL="11950662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6pPr>
      <a:lvl7pPr marL="1434079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7pPr>
      <a:lvl8pPr marL="16730927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8pPr>
      <a:lvl9pPr marL="19121060" algn="l" defTabSz="4780266" rtl="0" eaLnBrk="1" latinLnBrk="0" hangingPunct="1">
        <a:defRPr sz="9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EB2C8D46-95B1-4AE7-46FC-ED15098780D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b="62659"/>
          <a:stretch/>
        </p:blipFill>
        <p:spPr>
          <a:xfrm>
            <a:off x="793745" y="48517672"/>
            <a:ext cx="9938221" cy="1343992"/>
          </a:xfrm>
          <a:prstGeom prst="rect">
            <a:avLst/>
          </a:prstGeom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7DDFE8B8-24D1-05E3-D1D8-A5398EDA075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741829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4" name="Rectangle 9">
            <a:extLst>
              <a:ext uri="{FF2B5EF4-FFF2-40B4-BE49-F238E27FC236}">
                <a16:creationId xmlns:a16="http://schemas.microsoft.com/office/drawing/2014/main" id="{08043EFD-3159-E9E9-02F8-0AB53F66F7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3B926ED1-D015-B267-BB2B-13CB030D27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50166620"/>
            <a:ext cx="30600650" cy="233331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01553BF1-015B-13F3-F599-3F2047D836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233333"/>
            <a:ext cx="30600650" cy="74235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  <p:sp>
        <p:nvSpPr>
          <p:cNvPr id="2" name="Rectangle 33">
            <a:extLst>
              <a:ext uri="{FF2B5EF4-FFF2-40B4-BE49-F238E27FC236}">
                <a16:creationId xmlns:a16="http://schemas.microsoft.com/office/drawing/2014/main" id="{AEFAE18D-E816-C1EE-ADBC-120F46F5C3A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7395" y="7378787"/>
            <a:ext cx="14444772" cy="40935690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7" name="Rectangle 33">
            <a:extLst>
              <a:ext uri="{FF2B5EF4-FFF2-40B4-BE49-F238E27FC236}">
                <a16:creationId xmlns:a16="http://schemas.microsoft.com/office/drawing/2014/main" id="{2135070E-5AC2-B49D-F578-074B013B53B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658483" y="7361689"/>
            <a:ext cx="14444772" cy="39429222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8" name="テキスト ボックス 4">
            <a:extLst>
              <a:ext uri="{FF2B5EF4-FFF2-40B4-BE49-F238E27FC236}">
                <a16:creationId xmlns:a16="http://schemas.microsoft.com/office/drawing/2014/main" id="{13CED0BF-5FEC-8C33-4025-3E9FEA776417}"/>
              </a:ext>
            </a:extLst>
          </p:cNvPr>
          <p:cNvSpPr txBox="1"/>
          <p:nvPr userDrawn="1"/>
        </p:nvSpPr>
        <p:spPr>
          <a:xfrm>
            <a:off x="22417098" y="47344132"/>
            <a:ext cx="7686158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9" name="텍스트 개체 틀 6">
            <a:extLst>
              <a:ext uri="{FF2B5EF4-FFF2-40B4-BE49-F238E27FC236}">
                <a16:creationId xmlns:a16="http://schemas.microsoft.com/office/drawing/2014/main" id="{F4DCD1E5-614A-A4AE-2BC0-20BFDC2659B8}"/>
              </a:ext>
            </a:extLst>
          </p:cNvPr>
          <p:cNvSpPr txBox="1">
            <a:spLocks/>
          </p:cNvSpPr>
          <p:nvPr userDrawn="1"/>
        </p:nvSpPr>
        <p:spPr>
          <a:xfrm>
            <a:off x="17562578" y="49054456"/>
            <a:ext cx="12626198" cy="1239474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14116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1007535" rtl="0" eaLnBrk="1" latinLnBrk="1" hangingPunct="1">
        <a:lnSpc>
          <a:spcPct val="90000"/>
        </a:lnSpc>
        <a:spcBef>
          <a:spcPct val="0"/>
        </a:spcBef>
        <a:buNone/>
        <a:defRPr sz="4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884" indent="-251884" algn="l" defTabSz="1007535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5651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419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3pPr>
      <a:lvl4pPr marL="1763186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4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770721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274489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778256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282024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68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35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03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07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838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605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373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14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9">
            <a:extLst>
              <a:ext uri="{FF2B5EF4-FFF2-40B4-BE49-F238E27FC236}">
                <a16:creationId xmlns:a16="http://schemas.microsoft.com/office/drawing/2014/main" id="{16541133-B8C2-1540-9C6D-1E7396B10DB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2" name="그림 1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E0790DC3-4BB9-8828-2AF9-27099AFC666D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21635944" y="48712109"/>
            <a:ext cx="8429429" cy="1241154"/>
          </a:xfrm>
          <a:prstGeom prst="rect">
            <a:avLst/>
          </a:prstGeom>
        </p:spPr>
      </p:pic>
      <p:sp>
        <p:nvSpPr>
          <p:cNvPr id="3" name="Rectangle 9">
            <a:extLst>
              <a:ext uri="{FF2B5EF4-FFF2-40B4-BE49-F238E27FC236}">
                <a16:creationId xmlns:a16="http://schemas.microsoft.com/office/drawing/2014/main" id="{F1AA6BB5-F74A-7A79-799F-A87BD43F8E5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741829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8DB9510F-1895-6C0D-4688-A81EBC63996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50166620"/>
            <a:ext cx="30600650" cy="233331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544CD0D5-9191-1732-96E4-0788189006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233333"/>
            <a:ext cx="30600650" cy="74235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18551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1007535" rtl="0" eaLnBrk="1" latinLnBrk="1" hangingPunct="1">
        <a:lnSpc>
          <a:spcPct val="90000"/>
        </a:lnSpc>
        <a:spcBef>
          <a:spcPct val="0"/>
        </a:spcBef>
        <a:buNone/>
        <a:defRPr sz="48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884" indent="-251884" algn="l" defTabSz="1007535" rtl="0" eaLnBrk="1" latinLnBrk="1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5651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419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4" kern="1200">
          <a:solidFill>
            <a:schemeClr val="tx1"/>
          </a:solidFill>
          <a:latin typeface="+mn-lt"/>
          <a:ea typeface="+mn-ea"/>
          <a:cs typeface="+mn-cs"/>
        </a:defRPr>
      </a:lvl3pPr>
      <a:lvl4pPr marL="1763186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266954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770721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274489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778256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282024" indent="-251884" algn="l" defTabSz="1007535" rtl="0" eaLnBrk="1" latinLnBrk="1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1pPr>
      <a:lvl2pPr marL="503768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2pPr>
      <a:lvl3pPr marL="1007535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3pPr>
      <a:lvl4pPr marL="1511303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4pPr>
      <a:lvl5pPr marL="201507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5pPr>
      <a:lvl6pPr marL="2518838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6pPr>
      <a:lvl7pPr marL="3022605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7pPr>
      <a:lvl8pPr marL="3526373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8pPr>
      <a:lvl9pPr marL="4030140" algn="l" defTabSz="1007535" rtl="0" eaLnBrk="1" latinLnBrk="1" hangingPunct="1">
        <a:defRPr sz="198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683342"/>
            <a:ext cx="26393061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3416653"/>
            <a:ext cx="26393061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6713298"/>
            <a:ext cx="688514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6713298"/>
            <a:ext cx="10327719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6713298"/>
            <a:ext cx="688514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pic>
        <p:nvPicPr>
          <p:cNvPr id="7" name="그림 6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4D827F36-5479-913C-9580-CA356FE5473F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b="62659"/>
          <a:stretch/>
        </p:blipFill>
        <p:spPr>
          <a:xfrm>
            <a:off x="793745" y="48517672"/>
            <a:ext cx="9938221" cy="1343992"/>
          </a:xfrm>
          <a:prstGeom prst="rect">
            <a:avLst/>
          </a:prstGeom>
        </p:spPr>
      </p:pic>
      <p:sp>
        <p:nvSpPr>
          <p:cNvPr id="8" name="Rectangle 9">
            <a:extLst>
              <a:ext uri="{FF2B5EF4-FFF2-40B4-BE49-F238E27FC236}">
                <a16:creationId xmlns:a16="http://schemas.microsoft.com/office/drawing/2014/main" id="{5B63B48A-DB1C-2CA9-A5BE-1703EBDBEE1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741829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9" name="Rectangle 9">
            <a:extLst>
              <a:ext uri="{FF2B5EF4-FFF2-40B4-BE49-F238E27FC236}">
                <a16:creationId xmlns:a16="http://schemas.microsoft.com/office/drawing/2014/main" id="{076308A0-8F07-6339-5890-325126CA6D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0" name="Rectangle 36">
            <a:extLst>
              <a:ext uri="{FF2B5EF4-FFF2-40B4-BE49-F238E27FC236}">
                <a16:creationId xmlns:a16="http://schemas.microsoft.com/office/drawing/2014/main" id="{A51FF49F-963D-B80A-0D05-3DD829CA449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50166620"/>
            <a:ext cx="30600650" cy="233331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1" name="Rectangle 36">
            <a:extLst>
              <a:ext uri="{FF2B5EF4-FFF2-40B4-BE49-F238E27FC236}">
                <a16:creationId xmlns:a16="http://schemas.microsoft.com/office/drawing/2014/main" id="{24B12C23-F830-C189-2454-B005DD8BFBC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233333"/>
            <a:ext cx="30600650" cy="74235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  <p:sp>
        <p:nvSpPr>
          <p:cNvPr id="12" name="Rectangle 33">
            <a:extLst>
              <a:ext uri="{FF2B5EF4-FFF2-40B4-BE49-F238E27FC236}">
                <a16:creationId xmlns:a16="http://schemas.microsoft.com/office/drawing/2014/main" id="{DFB68C5D-1569-1F27-5FBB-65B47373FE6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97395" y="7378787"/>
            <a:ext cx="14444772" cy="40935690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3" name="Rectangle 33">
            <a:extLst>
              <a:ext uri="{FF2B5EF4-FFF2-40B4-BE49-F238E27FC236}">
                <a16:creationId xmlns:a16="http://schemas.microsoft.com/office/drawing/2014/main" id="{EB6C0AC0-1E27-F053-127B-63305883031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5658483" y="7361689"/>
            <a:ext cx="14444772" cy="39429222"/>
          </a:xfrm>
          <a:prstGeom prst="roundRect">
            <a:avLst>
              <a:gd name="adj" fmla="val 3215"/>
            </a:avLst>
          </a:prstGeom>
          <a:solidFill>
            <a:schemeClr val="bg1"/>
          </a:solidFill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4" name="テキスト ボックス 4">
            <a:extLst>
              <a:ext uri="{FF2B5EF4-FFF2-40B4-BE49-F238E27FC236}">
                <a16:creationId xmlns:a16="http://schemas.microsoft.com/office/drawing/2014/main" id="{7F5C8AF1-C288-8055-B305-880C439C37FD}"/>
              </a:ext>
            </a:extLst>
          </p:cNvPr>
          <p:cNvSpPr txBox="1"/>
          <p:nvPr userDrawn="1"/>
        </p:nvSpPr>
        <p:spPr>
          <a:xfrm>
            <a:off x="22417098" y="47344132"/>
            <a:ext cx="7686158" cy="697114"/>
          </a:xfrm>
          <a:prstGeom prst="rect">
            <a:avLst/>
          </a:prstGeom>
          <a:solidFill>
            <a:srgbClr val="F0737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3930" dirty="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50" charset="-128"/>
                <a:cs typeface="Arial" panose="020B0604020202020204" pitchFamily="34" charset="0"/>
              </a:rPr>
              <a:t>Disclosure of Conflict of Interest</a:t>
            </a:r>
            <a:endParaRPr kumimoji="1" lang="ja-JP" altLang="en-US" sz="3930" dirty="0">
              <a:solidFill>
                <a:schemeClr val="bg1"/>
              </a:solidFill>
              <a:latin typeface="Arial" panose="020B0604020202020204" pitchFamily="34" charset="0"/>
              <a:ea typeface="Arial Unicode MS" panose="020B0604020202020204" pitchFamily="50" charset="-128"/>
              <a:cs typeface="Arial" panose="020B0604020202020204" pitchFamily="34" charset="0"/>
            </a:endParaRPr>
          </a:p>
        </p:txBody>
      </p:sp>
      <p:sp>
        <p:nvSpPr>
          <p:cNvPr id="15" name="텍스트 개체 틀 6">
            <a:extLst>
              <a:ext uri="{FF2B5EF4-FFF2-40B4-BE49-F238E27FC236}">
                <a16:creationId xmlns:a16="http://schemas.microsoft.com/office/drawing/2014/main" id="{3238C9AA-64F1-898D-4813-2C66EC26971E}"/>
              </a:ext>
            </a:extLst>
          </p:cNvPr>
          <p:cNvSpPr txBox="1">
            <a:spLocks/>
          </p:cNvSpPr>
          <p:nvPr userDrawn="1"/>
        </p:nvSpPr>
        <p:spPr>
          <a:xfrm>
            <a:off x="17562578" y="49054456"/>
            <a:ext cx="12626198" cy="1239474"/>
          </a:xfrm>
          <a:prstGeom prst="rect">
            <a:avLst/>
          </a:prstGeom>
        </p:spPr>
        <p:txBody>
          <a:bodyPr/>
          <a:lstStyle>
            <a:lvl1pPr marL="0" indent="0" algn="l" defTabSz="5061208" rtl="0" eaLnBrk="1" latinLnBrk="0" hangingPunct="1">
              <a:spcBef>
                <a:spcPct val="20000"/>
              </a:spcBef>
              <a:buFont typeface="Arial" pitchFamily="34" charset="0"/>
              <a:buNone/>
              <a:defRPr sz="416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112231" indent="-1581626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326510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857114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1387716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9183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4892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979527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10131" indent="-1265303" algn="l" defTabSz="5061208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118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3930">
                <a:solidFill>
                  <a:srgbClr val="002060"/>
                </a:solidFill>
                <a:ea typeface="ＭＳ Ｐゴシック" panose="020B0600070205080204" pitchFamily="34" charset="-128"/>
              </a:rPr>
              <a:t>The authors declare no potential conflicts of interest</a:t>
            </a:r>
            <a:endParaRPr lang="ko-KR" altLang="en-US" sz="3929"/>
          </a:p>
        </p:txBody>
      </p:sp>
    </p:spTree>
    <p:extLst>
      <p:ext uri="{BB962C8B-B14F-4D97-AF65-F5344CB8AC3E}">
        <p14:creationId xmlns:p14="http://schemas.microsoft.com/office/powerpoint/2010/main" val="3583973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</p:sldLayoutIdLst>
  <p:txStyles>
    <p:titleStyle>
      <a:lvl1pPr algn="l" defTabSz="3060040" rtl="0" eaLnBrk="1" latinLnBrk="1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1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683342"/>
            <a:ext cx="26393061" cy="97416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3416653"/>
            <a:ext cx="26393061" cy="319783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6713298"/>
            <a:ext cx="688514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6713298"/>
            <a:ext cx="10327719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6713298"/>
            <a:ext cx="6885146" cy="26833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938174A7-4DB6-0983-5149-2DE9B6B7F0B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3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pic>
        <p:nvPicPr>
          <p:cNvPr id="8" name="그림 7" descr="스크린샷, 폰트, 블랙, 디자인이(가) 표시된 사진&#10;&#10;자동 생성된 설명">
            <a:extLst>
              <a:ext uri="{FF2B5EF4-FFF2-40B4-BE49-F238E27FC236}">
                <a16:creationId xmlns:a16="http://schemas.microsoft.com/office/drawing/2014/main" id="{AE197450-723F-4F23-63D4-23C84875C321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31" r="8154" b="62659"/>
          <a:stretch/>
        </p:blipFill>
        <p:spPr>
          <a:xfrm>
            <a:off x="21635944" y="48712109"/>
            <a:ext cx="8429429" cy="1241154"/>
          </a:xfrm>
          <a:prstGeom prst="rect">
            <a:avLst/>
          </a:prstGeom>
        </p:spPr>
      </p:pic>
      <p:sp>
        <p:nvSpPr>
          <p:cNvPr id="9" name="Rectangle 9">
            <a:extLst>
              <a:ext uri="{FF2B5EF4-FFF2-40B4-BE49-F238E27FC236}">
                <a16:creationId xmlns:a16="http://schemas.microsoft.com/office/drawing/2014/main" id="{FB2AC29F-7540-A896-4634-13DD14254F9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" y="6741829"/>
            <a:ext cx="30613486" cy="233331"/>
          </a:xfrm>
          <a:prstGeom prst="rect">
            <a:avLst/>
          </a:prstGeom>
          <a:solidFill>
            <a:schemeClr val="bg1">
              <a:lumMod val="85000"/>
            </a:schemeClr>
          </a:solidFill>
          <a:ln w="152400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0" name="Rectangle 36">
            <a:extLst>
              <a:ext uri="{FF2B5EF4-FFF2-40B4-BE49-F238E27FC236}">
                <a16:creationId xmlns:a16="http://schemas.microsoft.com/office/drawing/2014/main" id="{00755FDC-0E9F-D907-19D3-B26694B7E8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50166620"/>
            <a:ext cx="30600650" cy="233331"/>
          </a:xfrm>
          <a:prstGeom prst="rect">
            <a:avLst/>
          </a:prstGeom>
          <a:solidFill>
            <a:srgbClr val="80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9589" tIns="49793" rIns="99589" bIns="49793" anchor="ctr"/>
          <a:lstStyle/>
          <a:p>
            <a:pPr>
              <a:defRPr/>
            </a:pPr>
            <a:endParaRPr lang="en-US" sz="9777" dirty="0"/>
          </a:p>
        </p:txBody>
      </p:sp>
      <p:sp>
        <p:nvSpPr>
          <p:cNvPr id="11" name="Rectangle 36">
            <a:extLst>
              <a:ext uri="{FF2B5EF4-FFF2-40B4-BE49-F238E27FC236}">
                <a16:creationId xmlns:a16="http://schemas.microsoft.com/office/drawing/2014/main" id="{C6382F44-0A68-DF66-6E9D-25853D8E16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2836" y="233333"/>
            <a:ext cx="30600650" cy="742357"/>
          </a:xfrm>
          <a:prstGeom prst="rect">
            <a:avLst/>
          </a:prstGeom>
          <a:gradFill>
            <a:gsLst>
              <a:gs pos="0">
                <a:srgbClr val="920000"/>
              </a:gs>
              <a:gs pos="100000">
                <a:srgbClr val="6000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lIns="85364" tIns="42680" rIns="85364" bIns="42680" anchor="ctr"/>
          <a:lstStyle/>
          <a:p>
            <a:pPr lvl="0"/>
            <a:endParaRPr lang="en-US" sz="8381" dirty="0"/>
          </a:p>
        </p:txBody>
      </p:sp>
    </p:spTree>
    <p:extLst>
      <p:ext uri="{BB962C8B-B14F-4D97-AF65-F5344CB8AC3E}">
        <p14:creationId xmlns:p14="http://schemas.microsoft.com/office/powerpoint/2010/main" val="1921548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</p:sldLayoutIdLst>
  <p:txStyles>
    <p:titleStyle>
      <a:lvl1pPr algn="l" defTabSz="3060040" rtl="0" eaLnBrk="1" latinLnBrk="1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010" indent="-765010" algn="l" defTabSz="3060040" rtl="0" eaLnBrk="1" latinLnBrk="1" hangingPunct="1">
        <a:lnSpc>
          <a:spcPct val="90000"/>
        </a:lnSpc>
        <a:spcBef>
          <a:spcPts val="3347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5030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8032" kern="1200">
          <a:solidFill>
            <a:schemeClr val="tx1"/>
          </a:solidFill>
          <a:latin typeface="+mn-lt"/>
          <a:ea typeface="+mn-ea"/>
          <a:cs typeface="+mn-cs"/>
        </a:defRPr>
      </a:lvl2pPr>
      <a:lvl3pPr marL="3825050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693" kern="1200">
          <a:solidFill>
            <a:schemeClr val="tx1"/>
          </a:solidFill>
          <a:latin typeface="+mn-lt"/>
          <a:ea typeface="+mn-ea"/>
          <a:cs typeface="+mn-cs"/>
        </a:defRPr>
      </a:lvl3pPr>
      <a:lvl4pPr marL="535506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88508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841510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94512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1475149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3005168" indent="-765010" algn="l" defTabSz="3060040" rtl="0" eaLnBrk="1" latinLnBrk="1" hangingPunct="1">
        <a:lnSpc>
          <a:spcPct val="90000"/>
        </a:lnSpc>
        <a:spcBef>
          <a:spcPts val="1673"/>
        </a:spcBef>
        <a:buFont typeface="Arial" panose="020B0604020202020204" pitchFamily="34" charset="0"/>
        <a:buChar char="•"/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1pPr>
      <a:lvl2pPr marL="153002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2pPr>
      <a:lvl3pPr marL="3060040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3pPr>
      <a:lvl4pPr marL="459005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4pPr>
      <a:lvl5pPr marL="612007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5pPr>
      <a:lvl6pPr marL="765009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6pPr>
      <a:lvl7pPr marL="918011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7pPr>
      <a:lvl8pPr marL="10710139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8pPr>
      <a:lvl9pPr marL="12240158" algn="l" defTabSz="3060040" rtl="0" eaLnBrk="1" latinLnBrk="1" hangingPunct="1">
        <a:defRPr sz="60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5873" userDrawn="1">
          <p15:clr>
            <a:srgbClr val="F26B43"/>
          </p15:clr>
        </p15:guide>
        <p15:guide id="2" pos="96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A4A88EE6-DFF6-A8D7-1164-17731B8AA580}"/>
              </a:ext>
            </a:extLst>
          </p:cNvPr>
          <p:cNvSpPr/>
          <p:nvPr/>
        </p:nvSpPr>
        <p:spPr>
          <a:xfrm>
            <a:off x="340820" y="956627"/>
            <a:ext cx="3141589" cy="348241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304"/>
          </a:p>
        </p:txBody>
      </p:sp>
      <p:sp>
        <p:nvSpPr>
          <p:cNvPr id="16" name="텍스트 개체 틀 1">
            <a:extLst>
              <a:ext uri="{FF2B5EF4-FFF2-40B4-BE49-F238E27FC236}">
                <a16:creationId xmlns:a16="http://schemas.microsoft.com/office/drawing/2014/main" id="{19AB26CC-2357-988A-A3C9-0ADCEBF78D69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4134874" y="3837826"/>
            <a:ext cx="22330904" cy="952876"/>
          </a:xfrm>
        </p:spPr>
        <p:txBody>
          <a:bodyPr>
            <a:noAutofit/>
          </a:bodyPr>
          <a:lstStyle/>
          <a:p>
            <a:pPr algn="ctr"/>
            <a:endParaRPr lang="ko-KR" altLang="en-US" sz="4723" dirty="0"/>
          </a:p>
        </p:txBody>
      </p:sp>
      <p:sp>
        <p:nvSpPr>
          <p:cNvPr id="17" name="텍스트 개체 틀 2">
            <a:extLst>
              <a:ext uri="{FF2B5EF4-FFF2-40B4-BE49-F238E27FC236}">
                <a16:creationId xmlns:a16="http://schemas.microsoft.com/office/drawing/2014/main" id="{5C788997-C940-DC08-9F10-663065DF4A10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4134874" y="2555917"/>
            <a:ext cx="22330904" cy="1036708"/>
          </a:xfrm>
        </p:spPr>
        <p:txBody>
          <a:bodyPr/>
          <a:lstStyle/>
          <a:p>
            <a:endParaRPr lang="ko-KR" altLang="en-US" sz="5667" dirty="0"/>
          </a:p>
        </p:txBody>
      </p:sp>
      <p:sp>
        <p:nvSpPr>
          <p:cNvPr id="18" name="텍스트 개체 틀 3">
            <a:extLst>
              <a:ext uri="{FF2B5EF4-FFF2-40B4-BE49-F238E27FC236}">
                <a16:creationId xmlns:a16="http://schemas.microsoft.com/office/drawing/2014/main" id="{18212A3C-62BF-2623-755D-947F6AEB1675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4134874" y="604966"/>
            <a:ext cx="22330904" cy="1705749"/>
          </a:xfrm>
        </p:spPr>
        <p:txBody>
          <a:bodyPr>
            <a:normAutofit/>
          </a:bodyPr>
          <a:lstStyle/>
          <a:p>
            <a:endParaRPr lang="ko-KR" altLang="en-US" sz="8312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36BF1081-3921-4D13-592E-A65F1A12045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63691" y="6361119"/>
            <a:ext cx="14452859" cy="970923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6" name="텍스트 개체 틀 5" descr="(click to edit) BACKGROUND or AIM&#10;">
            <a:extLst>
              <a:ext uri="{FF2B5EF4-FFF2-40B4-BE49-F238E27FC236}">
                <a16:creationId xmlns:a16="http://schemas.microsoft.com/office/drawing/2014/main" id="{1D917736-222B-B7CF-8975-065C44C0B25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63692" y="5659939"/>
            <a:ext cx="14454108" cy="75645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>
            <a:extLst>
              <a:ext uri="{FF2B5EF4-FFF2-40B4-BE49-F238E27FC236}">
                <a16:creationId xmlns:a16="http://schemas.microsoft.com/office/drawing/2014/main" id="{8DE0D840-2476-2896-D2DF-EE9F1B32FE26}"/>
              </a:ext>
            </a:extLst>
          </p:cNvPr>
          <p:cNvSpPr>
            <a:spLocks noGrp="1"/>
          </p:cNvSpPr>
          <p:nvPr>
            <p:ph type="body" sz="quarter" idx="158"/>
          </p:nvPr>
        </p:nvSpPr>
        <p:spPr>
          <a:xfrm>
            <a:off x="563692" y="26976058"/>
            <a:ext cx="14452859" cy="970923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8" name="텍스트 개체 틀 7">
            <a:extLst>
              <a:ext uri="{FF2B5EF4-FFF2-40B4-BE49-F238E27FC236}">
                <a16:creationId xmlns:a16="http://schemas.microsoft.com/office/drawing/2014/main" id="{3E40BA6E-9826-062E-BC0B-C2F5E22241A5}"/>
              </a:ext>
            </a:extLst>
          </p:cNvPr>
          <p:cNvSpPr>
            <a:spLocks noGrp="1"/>
          </p:cNvSpPr>
          <p:nvPr>
            <p:ph type="body" sz="quarter" idx="159"/>
          </p:nvPr>
        </p:nvSpPr>
        <p:spPr>
          <a:xfrm>
            <a:off x="563693" y="26274878"/>
            <a:ext cx="14454108" cy="75645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텍스트 개체 틀 8">
            <a:extLst>
              <a:ext uri="{FF2B5EF4-FFF2-40B4-BE49-F238E27FC236}">
                <a16:creationId xmlns:a16="http://schemas.microsoft.com/office/drawing/2014/main" id="{37713C11-ED9C-0981-FFC2-D990F8C4A941}"/>
              </a:ext>
            </a:extLst>
          </p:cNvPr>
          <p:cNvSpPr>
            <a:spLocks noGrp="1"/>
          </p:cNvSpPr>
          <p:nvPr>
            <p:ph type="body" sz="quarter" idx="160"/>
          </p:nvPr>
        </p:nvSpPr>
        <p:spPr>
          <a:xfrm>
            <a:off x="15300325" y="6366600"/>
            <a:ext cx="14452859" cy="970923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텍스트 개체 틀 9">
            <a:extLst>
              <a:ext uri="{FF2B5EF4-FFF2-40B4-BE49-F238E27FC236}">
                <a16:creationId xmlns:a16="http://schemas.microsoft.com/office/drawing/2014/main" id="{DAE111A7-DBA3-28B0-6D87-71D252CB1C25}"/>
              </a:ext>
            </a:extLst>
          </p:cNvPr>
          <p:cNvSpPr>
            <a:spLocks noGrp="1"/>
          </p:cNvSpPr>
          <p:nvPr>
            <p:ph type="body" sz="quarter" idx="161"/>
          </p:nvPr>
        </p:nvSpPr>
        <p:spPr>
          <a:xfrm>
            <a:off x="15300326" y="5665421"/>
            <a:ext cx="14454108" cy="756458"/>
          </a:xfrm>
        </p:spPr>
        <p:txBody>
          <a:bodyPr/>
          <a:lstStyle/>
          <a:p>
            <a:endParaRPr lang="ko-KR" altLang="en-US" dirty="0"/>
          </a:p>
        </p:txBody>
      </p:sp>
      <p:sp>
        <p:nvSpPr>
          <p:cNvPr id="11" name="텍스트 개체 틀 10">
            <a:extLst>
              <a:ext uri="{FF2B5EF4-FFF2-40B4-BE49-F238E27FC236}">
                <a16:creationId xmlns:a16="http://schemas.microsoft.com/office/drawing/2014/main" id="{E7264063-EFD0-87D8-280C-223833E980EE}"/>
              </a:ext>
            </a:extLst>
          </p:cNvPr>
          <p:cNvSpPr>
            <a:spLocks noGrp="1"/>
          </p:cNvSpPr>
          <p:nvPr>
            <p:ph type="body" sz="quarter" idx="162"/>
          </p:nvPr>
        </p:nvSpPr>
        <p:spPr>
          <a:xfrm>
            <a:off x="15300325" y="26981540"/>
            <a:ext cx="14452859" cy="970923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2" name="텍스트 개체 틀 11">
            <a:extLst>
              <a:ext uri="{FF2B5EF4-FFF2-40B4-BE49-F238E27FC236}">
                <a16:creationId xmlns:a16="http://schemas.microsoft.com/office/drawing/2014/main" id="{0883FEA2-5106-F442-EFDF-BDF10A8AF641}"/>
              </a:ext>
            </a:extLst>
          </p:cNvPr>
          <p:cNvSpPr>
            <a:spLocks noGrp="1"/>
          </p:cNvSpPr>
          <p:nvPr>
            <p:ph type="body" sz="quarter" idx="163"/>
          </p:nvPr>
        </p:nvSpPr>
        <p:spPr>
          <a:xfrm>
            <a:off x="15300326" y="26280360"/>
            <a:ext cx="14454108" cy="756458"/>
          </a:xfrm>
        </p:spPr>
        <p:txBody>
          <a:bodyPr/>
          <a:lstStyle/>
          <a:p>
            <a:endParaRPr lang="ko-KR" altLang="en-US" dirty="0"/>
          </a:p>
        </p:txBody>
      </p:sp>
      <p:cxnSp>
        <p:nvCxnSpPr>
          <p:cNvPr id="24" name="직선 연결선 23">
            <a:extLst>
              <a:ext uri="{FF2B5EF4-FFF2-40B4-BE49-F238E27FC236}">
                <a16:creationId xmlns:a16="http://schemas.microsoft.com/office/drawing/2014/main" id="{02CF179D-2E5A-2D14-22EF-88A17FE0F235}"/>
              </a:ext>
            </a:extLst>
          </p:cNvPr>
          <p:cNvCxnSpPr>
            <a:cxnSpLocks/>
          </p:cNvCxnSpPr>
          <p:nvPr/>
        </p:nvCxnSpPr>
        <p:spPr>
          <a:xfrm>
            <a:off x="15168288" y="5542395"/>
            <a:ext cx="0" cy="43443319"/>
          </a:xfrm>
          <a:prstGeom prst="line">
            <a:avLst/>
          </a:prstGeom>
          <a:ln w="28575">
            <a:solidFill>
              <a:srgbClr val="35BEB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303BEA43-C3B9-47E2-05F9-033CCC25CA20}"/>
              </a:ext>
            </a:extLst>
          </p:cNvPr>
          <p:cNvSpPr txBox="1"/>
          <p:nvPr/>
        </p:nvSpPr>
        <p:spPr>
          <a:xfrm>
            <a:off x="591553" y="2186706"/>
            <a:ext cx="27302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400" dirty="0"/>
              <a:t>Organization</a:t>
            </a:r>
          </a:p>
          <a:p>
            <a:pPr algn="ctr"/>
            <a:r>
              <a:rPr lang="en-US" altLang="ko-KR" sz="3400" dirty="0"/>
              <a:t>Logo</a:t>
            </a:r>
            <a:endParaRPr lang="ko-KR" altLang="en-US" sz="3400" dirty="0"/>
          </a:p>
        </p:txBody>
      </p:sp>
    </p:spTree>
    <p:extLst>
      <p:ext uri="{BB962C8B-B14F-4D97-AF65-F5344CB8AC3E}">
        <p14:creationId xmlns:p14="http://schemas.microsoft.com/office/powerpoint/2010/main" val="524322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2CC0A360-F3ED-6187-53E1-90F7948E4241}"/>
              </a:ext>
            </a:extLst>
          </p:cNvPr>
          <p:cNvSpPr>
            <a:spLocks noGrp="1"/>
          </p:cNvSpPr>
          <p:nvPr>
            <p:ph type="body" sz="quarter" idx="150"/>
          </p:nvPr>
        </p:nvSpPr>
        <p:spPr>
          <a:xfrm>
            <a:off x="4610265" y="3843490"/>
            <a:ext cx="22330904" cy="579449"/>
          </a:xfrm>
        </p:spPr>
        <p:txBody>
          <a:bodyPr>
            <a:normAutofit fontScale="77500" lnSpcReduction="20000"/>
          </a:bodyPr>
          <a:lstStyle/>
          <a:p>
            <a:endParaRPr lang="ko-KR" altLang="en-US" sz="5100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B8C75FF-07A0-36D5-1E1D-EC6BDDFE0EB3}"/>
              </a:ext>
            </a:extLst>
          </p:cNvPr>
          <p:cNvSpPr>
            <a:spLocks noGrp="1"/>
          </p:cNvSpPr>
          <p:nvPr>
            <p:ph type="body" sz="quarter" idx="151"/>
          </p:nvPr>
        </p:nvSpPr>
        <p:spPr>
          <a:xfrm>
            <a:off x="4610265" y="2561581"/>
            <a:ext cx="22330904" cy="1036708"/>
          </a:xfrm>
        </p:spPr>
        <p:txBody>
          <a:bodyPr/>
          <a:lstStyle/>
          <a:p>
            <a:endParaRPr lang="ko-KR" altLang="en-US" sz="5667" dirty="0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8B4FBC0-65D1-6626-39D1-F8AC7CAD2E3B}"/>
              </a:ext>
            </a:extLst>
          </p:cNvPr>
          <p:cNvSpPr>
            <a:spLocks noGrp="1"/>
          </p:cNvSpPr>
          <p:nvPr>
            <p:ph type="body" sz="quarter" idx="153"/>
          </p:nvPr>
        </p:nvSpPr>
        <p:spPr>
          <a:xfrm>
            <a:off x="4610265" y="610629"/>
            <a:ext cx="22330904" cy="1705749"/>
          </a:xfrm>
        </p:spPr>
        <p:txBody>
          <a:bodyPr>
            <a:normAutofit/>
          </a:bodyPr>
          <a:lstStyle/>
          <a:p>
            <a:endParaRPr lang="ko-KR" altLang="en-US" sz="7556" dirty="0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A5E2B26-C7B3-A43B-21D8-3A041197EA5A}"/>
              </a:ext>
            </a:extLst>
          </p:cNvPr>
          <p:cNvSpPr>
            <a:spLocks noGrp="1"/>
          </p:cNvSpPr>
          <p:nvPr>
            <p:ph type="body" sz="quarter" idx="154"/>
          </p:nvPr>
        </p:nvSpPr>
        <p:spPr>
          <a:xfrm>
            <a:off x="2435727" y="18293312"/>
            <a:ext cx="25729196" cy="7527602"/>
          </a:xfrm>
        </p:spPr>
        <p:txBody>
          <a:bodyPr anchor="ctr" anchorCtr="0"/>
          <a:lstStyle/>
          <a:p>
            <a:endParaRPr lang="ko-KR" altLang="en-US" dirty="0"/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A9AD3F29-C379-8E96-5F42-63AF69371FF9}"/>
              </a:ext>
            </a:extLst>
          </p:cNvPr>
          <p:cNvSpPr/>
          <p:nvPr/>
        </p:nvSpPr>
        <p:spPr>
          <a:xfrm>
            <a:off x="823469" y="733290"/>
            <a:ext cx="3141589" cy="348241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8304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E52B6B5-56BA-C0AD-E0A0-539D8ABA2218}"/>
              </a:ext>
            </a:extLst>
          </p:cNvPr>
          <p:cNvSpPr txBox="1"/>
          <p:nvPr/>
        </p:nvSpPr>
        <p:spPr>
          <a:xfrm>
            <a:off x="1074202" y="1963369"/>
            <a:ext cx="27302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400" dirty="0"/>
              <a:t>Organization</a:t>
            </a:r>
          </a:p>
          <a:p>
            <a:pPr algn="ctr"/>
            <a:r>
              <a:rPr lang="en-US" altLang="ko-KR" sz="3400" dirty="0"/>
              <a:t>Logo</a:t>
            </a:r>
            <a:endParaRPr lang="ko-KR" altLang="en-US" sz="3400" dirty="0"/>
          </a:p>
        </p:txBody>
      </p:sp>
    </p:spTree>
    <p:extLst>
      <p:ext uri="{BB962C8B-B14F-4D97-AF65-F5344CB8AC3E}">
        <p14:creationId xmlns:p14="http://schemas.microsoft.com/office/powerpoint/2010/main" val="675754701"/>
      </p:ext>
    </p:extLst>
  </p:cSld>
  <p:clrMapOvr>
    <a:masterClrMapping/>
  </p:clrMapOvr>
</p:sld>
</file>

<file path=ppt/theme/theme1.xml><?xml version="1.0" encoding="utf-8"?>
<a:theme xmlns:a="http://schemas.openxmlformats.org/drawingml/2006/main" name="1. 90CMx12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. 90CMx120CM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. 90CMx120C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4. 90CMx120C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5.xml><?xml version="1.0" encoding="utf-8"?>
<a:theme xmlns:a="http://schemas.openxmlformats.org/drawingml/2006/main" name="1_3. 90CMx120CM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6.xml><?xml version="1.0" encoding="utf-8"?>
<a:theme xmlns:a="http://schemas.openxmlformats.org/drawingml/2006/main" name="1_4. 90CMx120CM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PosterPresentations.com-100CMx140CM</Template>
  <TotalTime>854</TotalTime>
  <Words>4</Words>
  <Application>Microsoft Office PowerPoint</Application>
  <PresentationFormat>사용자 지정</PresentationFormat>
  <Paragraphs>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6</vt:i4>
      </vt:variant>
      <vt:variant>
        <vt:lpstr>슬라이드 제목</vt:lpstr>
      </vt:variant>
      <vt:variant>
        <vt:i4>2</vt:i4>
      </vt:variant>
    </vt:vector>
  </HeadingPairs>
  <TitlesOfParts>
    <vt:vector size="14" baseType="lpstr">
      <vt:lpstr>맑은 고딕</vt:lpstr>
      <vt:lpstr>Aptos</vt:lpstr>
      <vt:lpstr>Aptos Display</vt:lpstr>
      <vt:lpstr>Arial</vt:lpstr>
      <vt:lpstr>Calibri</vt:lpstr>
      <vt:lpstr>Trebuchet MS</vt:lpstr>
      <vt:lpstr>1. 90CMx120CM</vt:lpstr>
      <vt:lpstr>2. 90CMx120CM</vt:lpstr>
      <vt:lpstr>3. 90CMx120CM</vt:lpstr>
      <vt:lpstr>4. 90CMx120CM</vt:lpstr>
      <vt:lpstr>1_3. 90CMx120CM</vt:lpstr>
      <vt:lpstr>1_4. 90CMx120CM</vt:lpstr>
      <vt:lpstr>PowerPoint 프레젠테이션</vt:lpstr>
      <vt:lpstr>PowerPoint 프레젠테이션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NI HB</cp:lastModifiedBy>
  <cp:revision>64</cp:revision>
  <dcterms:created xsi:type="dcterms:W3CDTF">2012-02-10T00:21:22Z</dcterms:created>
  <dcterms:modified xsi:type="dcterms:W3CDTF">2025-04-17T02:12:43Z</dcterms:modified>
</cp:coreProperties>
</file>